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禱告感恩_ppt_background-01.jpg" descr="禱告感恩_ppt_background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21727718" y="12397129"/>
            <a:ext cx="825501" cy="812801"/>
          </a:xfrm>
          <a:prstGeom prst="rect">
            <a:avLst/>
          </a:prstGeom>
        </p:spPr>
        <p:txBody>
          <a:bodyPr anchor="ctr"/>
          <a:lstStyle>
            <a:lvl1pPr algn="r">
              <a:defRPr sz="4000">
                <a:solidFill>
                  <a:srgbClr val="91C800"/>
                </a:solidFill>
                <a:latin typeface="DFWaWaTC-W5"/>
                <a:ea typeface="DFWaWaTC-W5"/>
                <a:cs typeface="DFWaWaTC-W5"/>
                <a:sym typeface="DFWaWaTC-W5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" name="/ 3"/>
          <p:cNvSpPr txBox="1"/>
          <p:nvPr/>
        </p:nvSpPr>
        <p:spPr>
          <a:xfrm>
            <a:off x="22600563" y="12397129"/>
            <a:ext cx="78028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b="0" sz="4000">
                <a:solidFill>
                  <a:srgbClr val="91C841"/>
                </a:solidFill>
                <a:latin typeface="DFWaWaTC-W5"/>
                <a:ea typeface="DFWaWaTC-W5"/>
                <a:cs typeface="DFWaWaTC-W5"/>
                <a:sym typeface="DFWaWaTC-W5"/>
              </a:defRPr>
            </a:lvl1pPr>
          </a:lstStyle>
          <a:p>
            <a:pPr/>
            <a:r>
              <a:t>/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禱告感恩_ppt_background-02.jpg" descr="禱告感恩_ppt_background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21684640" y="12397129"/>
            <a:ext cx="825501" cy="812801"/>
          </a:xfrm>
          <a:prstGeom prst="rect">
            <a:avLst/>
          </a:prstGeom>
        </p:spPr>
        <p:txBody>
          <a:bodyPr anchor="ctr"/>
          <a:lstStyle>
            <a:lvl1pPr algn="r">
              <a:defRPr sz="4000">
                <a:solidFill>
                  <a:srgbClr val="91C841"/>
                </a:solidFill>
                <a:latin typeface="DFWaWaTC-W5"/>
                <a:ea typeface="DFWaWaTC-W5"/>
                <a:cs typeface="DFWaWaTC-W5"/>
                <a:sym typeface="DFWaWaTC-W5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" name="/ 3"/>
          <p:cNvSpPr txBox="1"/>
          <p:nvPr/>
        </p:nvSpPr>
        <p:spPr>
          <a:xfrm>
            <a:off x="22600563" y="12397129"/>
            <a:ext cx="78028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b="0" sz="4000">
                <a:solidFill>
                  <a:srgbClr val="91C800"/>
                </a:solidFill>
                <a:latin typeface="DFWaWaTC-W5"/>
                <a:ea typeface="DFWaWaTC-W5"/>
                <a:cs typeface="DFWaWaTC-W5"/>
                <a:sym typeface="DFWaWaTC-W5"/>
              </a:defRPr>
            </a:lvl1pPr>
          </a:lstStyle>
          <a:p>
            <a:pPr/>
            <a:r>
              <a:t>/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22732999" y="12573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禱告感恩_ppt_lyrics only_v2-01.png" descr="禱告感恩_ppt_lyrics only_v2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22083318" y="12397129"/>
            <a:ext cx="469901" cy="812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禱告感恩_ppt_lyrics only_v2-02.png" descr="禱告感恩_ppt_lyrics only_v2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22040240" y="12397129"/>
            <a:ext cx="469901" cy="812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禱告感恩_ppt_lyrics only_v2-03.png" descr="禱告感恩_ppt_lyrics only_v2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22040240" y="12397129"/>
            <a:ext cx="469901" cy="812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