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2 黑夜歌唱_ppt_background-01.jpg" descr="02 黑夜歌唱_ppt_background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2 黑夜歌唱_ppt_background-02.jpg" descr="02 黑夜歌唱_ppt_background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2732999" y="12573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2 黑夜歌唱_ppt_lyrics only-01.png" descr="02 黑夜歌唱_ppt_lyrics only-01.png"/>
          <p:cNvPicPr>
            <a:picLocks noChangeAspect="1"/>
          </p:cNvPicPr>
          <p:nvPr/>
        </p:nvPicPr>
        <p:blipFill>
          <a:blip r:embed="rId2">
            <a:extLst/>
          </a:blip>
          <a:srcRect l="0" t="6" r="0" b="6"/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02 黑夜歌唱_ppt_lyrics only-02.png" descr="02 黑夜歌唱_ppt_lyrics only-02.png"/>
          <p:cNvPicPr>
            <a:picLocks noChangeAspect="1"/>
          </p:cNvPicPr>
          <p:nvPr/>
        </p:nvPicPr>
        <p:blipFill>
          <a:blip r:embed="rId2">
            <a:extLst/>
          </a:blip>
          <a:srcRect l="0" t="9" r="0" b="9"/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2 黑夜歌唱_ppt_lyrics only-03.png" descr="02 黑夜歌唱_ppt_lyrics only-03.png"/>
          <p:cNvPicPr>
            <a:picLocks noChangeAspect="1"/>
          </p:cNvPicPr>
          <p:nvPr/>
        </p:nvPicPr>
        <p:blipFill>
          <a:blip r:embed="rId2">
            <a:extLst/>
          </a:blip>
          <a:srcRect l="0" t="9" r="0" b="9"/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02 黑夜歌唱_ppt_lyrics only-04.png" descr="02 黑夜歌唱_ppt_lyrics only-04.png"/>
          <p:cNvPicPr>
            <a:picLocks noChangeAspect="1"/>
          </p:cNvPicPr>
          <p:nvPr/>
        </p:nvPicPr>
        <p:blipFill>
          <a:blip r:embed="rId2">
            <a:extLst/>
          </a:blip>
          <a:srcRect l="0" t="6" r="0" b="6"/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02 黑夜歌唱_ppt_lyrics only-05.png" descr="02 黑夜歌唱_ppt_lyrics only-0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02 黑夜歌唱_ppt_lyrics only-06.png" descr="02 黑夜歌唱_ppt_lyrics only-06.png"/>
          <p:cNvPicPr>
            <a:picLocks noChangeAspect="1"/>
          </p:cNvPicPr>
          <p:nvPr/>
        </p:nvPicPr>
        <p:blipFill>
          <a:blip r:embed="rId2">
            <a:extLst/>
          </a:blip>
          <a:srcRect l="0" t="3" r="0" b="3"/>
          <a:stretch>
            <a:fillRect/>
          </a:stretch>
        </p:blipFill>
        <p:spPr>
          <a:xfrm>
            <a:off x="254" y="0"/>
            <a:ext cx="2438349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