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" name="Shape 3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05 主禱文_如此我們禱告_ppt_bg-01.jpg" descr="05 主禱文_如此我們禱告_ppt_bg-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7"/>
            <a:ext cx="24384000" cy="1371428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05 主禱文_如此我們禱告_ppt_bg-02.jpg" descr="05 主禱文_如此我們禱告_ppt_bg-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142"/>
            <a:ext cx="24384000" cy="1371171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/>
          <p:nvPr>
            <p:ph type="sldNum" sz="quarter" idx="2"/>
          </p:nvPr>
        </p:nvSpPr>
        <p:spPr>
          <a:xfrm>
            <a:off x="22732999" y="12573000"/>
            <a:ext cx="453239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05 主禱文_如此我們禱告_ppt_lyrics-01.png" descr="05 主禱文_如此我們禱告_ppt_lyrics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7"/>
            <a:ext cx="24384000" cy="13714286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lide Number"/>
          <p:cNvSpPr txBox="1"/>
          <p:nvPr>
            <p:ph type="sldNum" sz="quarter" idx="2"/>
          </p:nvPr>
        </p:nvSpPr>
        <p:spPr>
          <a:xfrm>
            <a:off x="22817734" y="12573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05 主禱文_如此我們禱告_ppt_lyrics-02.png" descr="05 主禱文_如此我們禱告_ppt_lyrics-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142"/>
            <a:ext cx="24384000" cy="1371171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lide Number"/>
          <p:cNvSpPr txBox="1"/>
          <p:nvPr>
            <p:ph type="sldNum" sz="quarter" idx="2"/>
          </p:nvPr>
        </p:nvSpPr>
        <p:spPr>
          <a:xfrm>
            <a:off x="22817734" y="12573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05 主禱文_如此我們禱告_ppt_lyrics-03.png" descr="05 主禱文_如此我們禱告_ppt_lyrics-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142"/>
            <a:ext cx="24384000" cy="13711716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22817734" y="12573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05 主禱文_如此我們禱告_ppt_lyrics-04.png" descr="05 主禱文_如此我們禱告_ppt_lyrics-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7"/>
            <a:ext cx="24384000" cy="13714286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lide Number"/>
          <p:cNvSpPr txBox="1"/>
          <p:nvPr>
            <p:ph type="sldNum" sz="quarter" idx="2"/>
          </p:nvPr>
        </p:nvSpPr>
        <p:spPr>
          <a:xfrm>
            <a:off x="22817734" y="12573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"/>
          <p:cNvSpPr txBox="1"/>
          <p:nvPr>
            <p:ph type="sldNum" sz="quarter" idx="2"/>
          </p:nvPr>
        </p:nvSpPr>
        <p:spPr>
          <a:xfrm>
            <a:off x="22817734" y="12573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9" name="05 主禱文_如此我們禱告_ppt_lyrics-05.png" descr="05 主禱文_如此我們禱告_ppt_lyrics-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9" y="0"/>
            <a:ext cx="24378922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/>
          <p:nvPr>
            <p:ph type="sldNum" sz="quarter" idx="2"/>
          </p:nvPr>
        </p:nvSpPr>
        <p:spPr>
          <a:xfrm>
            <a:off x="22817734" y="12573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2" name="05 主禱文_如此我們禱告_ppt_lyrics-06.png" descr="05 主禱文_如此我們禱告_ppt_lyrics-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" y="0"/>
            <a:ext cx="24383492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"/>
          <p:cNvSpPr txBox="1"/>
          <p:nvPr>
            <p:ph type="sldNum" sz="quarter" idx="2"/>
          </p:nvPr>
        </p:nvSpPr>
        <p:spPr>
          <a:xfrm>
            <a:off x="22817734" y="12573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5" name="05 主禱文_如此我們禱告_ppt_lyrics-07.png" descr="05 主禱文_如此我們禱告_ppt_lyrics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" y="0"/>
            <a:ext cx="24383492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05 主禱文_如此我們禱告_ppt_lyrics-08.png" descr="05 主禱文_如此我們禱告_ppt_lyrics-08.png"/>
          <p:cNvPicPr>
            <a:picLocks noChangeAspect="1"/>
          </p:cNvPicPr>
          <p:nvPr/>
        </p:nvPicPr>
        <p:blipFill>
          <a:blip r:embed="rId2">
            <a:extLst/>
          </a:blip>
          <a:srcRect l="0" t="26" r="0" b="26"/>
          <a:stretch>
            <a:fillRect/>
          </a:stretch>
        </p:blipFill>
        <p:spPr>
          <a:xfrm>
            <a:off x="0" y="2142"/>
            <a:ext cx="24384000" cy="13711716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22817734" y="12573000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